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Playfair Display" panose="020B0604020202020204" charset="0"/>
      <p:regular r:id="rId15"/>
      <p:bold r:id="rId16"/>
      <p:italic r:id="rId17"/>
      <p:boldItalic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4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1f54bba7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1f54bba7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20470719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20470719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20470719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20470719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1e1a950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1e1a950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1e1a9504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1e1a9504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1e1a9504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1e1a9504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1f54bba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1f54bba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1e1a9504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1e1a9504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1f4467ca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1f4467ca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1f54bba7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1f54bba7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1ebb347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1ebb347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rumery.wixsite.com/mysite-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rumery.wixsite.com/mysi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Roommates 40 Plus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First Milestone Meeting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22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Stephanie Gray, Ashly Rumery, Julia Huth, and Jacob Christensen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IT 4983 IT Capstone Project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9/21/18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Project Experience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●"/>
            </a:pPr>
            <a:r>
              <a:rPr lang="en" sz="1400">
                <a:latin typeface="Playfair Display"/>
                <a:ea typeface="Playfair Display"/>
                <a:cs typeface="Playfair Display"/>
                <a:sym typeface="Playfair Display"/>
              </a:rPr>
              <a:t>Challenges</a:t>
            </a:r>
            <a:endParaRPr sz="1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○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Adding forms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○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Displaying form information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○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News and events page that correspond with users location.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●"/>
            </a:pPr>
            <a:r>
              <a:rPr lang="en" sz="1400">
                <a:latin typeface="Playfair Display"/>
                <a:ea typeface="Playfair Display"/>
                <a:cs typeface="Playfair Display"/>
                <a:sym typeface="Playfair Display"/>
              </a:rPr>
              <a:t>Lessons learned</a:t>
            </a:r>
            <a:endParaRPr sz="1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○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Test video chat apps before the meeting begins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●"/>
            </a:pPr>
            <a:r>
              <a:rPr lang="en" sz="1400">
                <a:latin typeface="Playfair Display"/>
                <a:ea typeface="Playfair Display"/>
                <a:cs typeface="Playfair Display"/>
                <a:sym typeface="Playfair Display"/>
              </a:rPr>
              <a:t>Areas to improve</a:t>
            </a:r>
            <a:endParaRPr sz="1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○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Design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○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Form pages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○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Matching roommates algorithm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○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Member’s profile page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○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Services and products page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○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Economics news page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Gantt Chart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50" name="Google Shape;1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7800"/>
            <a:ext cx="9144001" cy="426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Plans for the next phase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By our next milestone meeting, we plan to have all pages from the wireframe created for the website and plans developed on how to test the website.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Project Summary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Overall project progress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○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Completed our first milestone goals two weeks before our first milestone meeting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Overall accomplishments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○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We’ve already started working on the other pages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○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We’ve started adding other features, such as forms and a marketing automation platform called Mailchimp.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Milestone Summary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AutoNum type="arabicPeriod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Plan developed and capstone project website created - Completed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AutoNum type="arabicPeriod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Wireframe of website created and approved by stakeholders - Completed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AutoNum type="arabicPeriod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Homepage of website created and approved by stakeholders - Completed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Plan developed and capstone project website created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Capstone project website created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Items added to site so far include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○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Planning document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○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Project Schedule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○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Roommates 40 Plus site address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○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Wireframe plan for entire site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64250" y="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Screenshot of project website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7225"/>
            <a:ext cx="9144003" cy="466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/>
        </p:nvSpPr>
        <p:spPr>
          <a:xfrm>
            <a:off x="2861450" y="4466025"/>
            <a:ext cx="3298200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4"/>
              </a:rPr>
              <a:t>https://arumery.wixsite.com/mysite-3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Wireframe of website created and approved by stakeholders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●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Susan, our project owner, provided a framework of what she wanted to see on the website: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○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A homepage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○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A “Looking for a Room” button that would lead to a form for the renter to fill out required information such as, name, address, price range, etc.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○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A “Room to Rent” button that would lead the homeowner to fill out required information such as name, address, price, what’s their ideal roommate, etc.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○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A “About Us” page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○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A “Local Events” page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○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A “Services and Products” page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○"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A “Economic News” page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Screenshot of Wireframe Homepage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425" y="607800"/>
            <a:ext cx="4746575" cy="4230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19"/>
          <p:cNvCxnSpPr/>
          <p:nvPr/>
        </p:nvCxnSpPr>
        <p:spPr>
          <a:xfrm rot="-5400000" flipH="1">
            <a:off x="2322875" y="1734875"/>
            <a:ext cx="6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Homepage of website created and approved by stakeholders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Playfair Display"/>
              <a:buChar char="●"/>
            </a:pPr>
            <a:r>
              <a:rPr lang="en" sz="1300">
                <a:latin typeface="Playfair Display"/>
                <a:ea typeface="Playfair Display"/>
                <a:cs typeface="Playfair Display"/>
                <a:sym typeface="Playfair Display"/>
              </a:rPr>
              <a:t>Logo with site name and slogan</a:t>
            </a:r>
            <a:endParaRPr sz="13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Playfair Display"/>
              <a:buChar char="●"/>
            </a:pPr>
            <a:r>
              <a:rPr lang="en" sz="1300">
                <a:latin typeface="Playfair Display"/>
                <a:ea typeface="Playfair Display"/>
                <a:cs typeface="Playfair Display"/>
                <a:sym typeface="Playfair Display"/>
              </a:rPr>
              <a:t>A “Who we are?” description box</a:t>
            </a:r>
            <a:endParaRPr sz="13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Playfair Display"/>
              <a:buChar char="●"/>
            </a:pPr>
            <a:r>
              <a:rPr lang="en" sz="1300">
                <a:latin typeface="Playfair Display"/>
                <a:ea typeface="Playfair Display"/>
                <a:cs typeface="Playfair Display"/>
                <a:sym typeface="Playfair Display"/>
              </a:rPr>
              <a:t>A search bar</a:t>
            </a:r>
            <a:endParaRPr sz="13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Playfair Display"/>
              <a:buChar char="●"/>
            </a:pPr>
            <a:r>
              <a:rPr lang="en" sz="1300">
                <a:latin typeface="Playfair Display"/>
                <a:ea typeface="Playfair Display"/>
                <a:cs typeface="Playfair Display"/>
                <a:sym typeface="Playfair Display"/>
              </a:rPr>
              <a:t>A sign up link to create a profile</a:t>
            </a:r>
            <a:endParaRPr sz="13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Playfair Display"/>
              <a:buChar char="●"/>
            </a:pPr>
            <a:r>
              <a:rPr lang="en" sz="1300">
                <a:latin typeface="Playfair Display"/>
                <a:ea typeface="Playfair Display"/>
                <a:cs typeface="Playfair Display"/>
                <a:sym typeface="Playfair Display"/>
              </a:rPr>
              <a:t>A login link to log into a profile</a:t>
            </a:r>
            <a:endParaRPr sz="13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Playfair Display"/>
              <a:buChar char="●"/>
            </a:pPr>
            <a:r>
              <a:rPr lang="en" sz="1300">
                <a:latin typeface="Playfair Display"/>
                <a:ea typeface="Playfair Display"/>
                <a:cs typeface="Playfair Display"/>
                <a:sym typeface="Playfair Display"/>
              </a:rPr>
              <a:t>A “Home”, “Services”, “News and Events”, “Testimonials”, and “Forums” tab </a:t>
            </a:r>
            <a:endParaRPr sz="13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Playfair Display"/>
              <a:buChar char="●"/>
            </a:pPr>
            <a:r>
              <a:rPr lang="en" sz="1300">
                <a:latin typeface="Playfair Display"/>
                <a:ea typeface="Playfair Display"/>
                <a:cs typeface="Playfair Display"/>
                <a:sym typeface="Playfair Display"/>
              </a:rPr>
              <a:t>A “Looking for a Room” button that would lead to a form for the renter to fill out required information such as, name, address, price range, etc.</a:t>
            </a:r>
            <a:endParaRPr sz="13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Playfair Display"/>
              <a:buChar char="●"/>
            </a:pPr>
            <a:r>
              <a:rPr lang="en" sz="1300">
                <a:latin typeface="Playfair Display"/>
                <a:ea typeface="Playfair Display"/>
                <a:cs typeface="Playfair Display"/>
                <a:sym typeface="Playfair Display"/>
              </a:rPr>
              <a:t>A “Room to Rent” button that would lead the homeowner to fill out required information such as name, address, price, what’s their ideal roommate, etc.</a:t>
            </a:r>
            <a:endParaRPr sz="13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Playfair Display"/>
              <a:buChar char="●"/>
            </a:pPr>
            <a:r>
              <a:rPr lang="en" sz="1300">
                <a:latin typeface="Playfair Display"/>
                <a:ea typeface="Playfair Display"/>
                <a:cs typeface="Playfair Display"/>
                <a:sym typeface="Playfair Display"/>
              </a:rPr>
              <a:t>About Us and Contact Us at the bottom of the page connect to their respective pages.</a:t>
            </a:r>
            <a:endParaRPr sz="13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Screenshot of Homepage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61600"/>
            <a:ext cx="9144000" cy="453774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/>
        </p:nvSpPr>
        <p:spPr>
          <a:xfrm>
            <a:off x="0" y="2268675"/>
            <a:ext cx="42522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4"/>
              </a:rPr>
              <a:t>https://arumery.wixsite.com/mysite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</Words>
  <Application>Microsoft Office PowerPoint</Application>
  <PresentationFormat>On-screen Show (16:9)</PresentationFormat>
  <Paragraphs>63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Playfair Display</vt:lpstr>
      <vt:lpstr>Roboto</vt:lpstr>
      <vt:lpstr>Arial</vt:lpstr>
      <vt:lpstr>Geometric</vt:lpstr>
      <vt:lpstr>Roommates 40 Plus First Milestone Meeting</vt:lpstr>
      <vt:lpstr>Project Summary</vt:lpstr>
      <vt:lpstr>Milestone Summary</vt:lpstr>
      <vt:lpstr>Plan developed and capstone project website created</vt:lpstr>
      <vt:lpstr>Screenshot of project website</vt:lpstr>
      <vt:lpstr>Wireframe of website created and approved by stakeholders</vt:lpstr>
      <vt:lpstr>Screenshot of Wireframe Homepage</vt:lpstr>
      <vt:lpstr>Homepage of website created and approved by stakeholders</vt:lpstr>
      <vt:lpstr>Screenshot of Homepage</vt:lpstr>
      <vt:lpstr>Project Experience</vt:lpstr>
      <vt:lpstr>Gantt Chart</vt:lpstr>
      <vt:lpstr>Plans for the next phase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Roommates 40 Plus First Milestone Meeting</dc:title>
  <dc:creator>ashly rumery</dc:creator>
  <cp:lastModifiedBy>ashly rumery</cp:lastModifiedBy>
  <cp:revision>1</cp:revision>
  <dcterms:modified xsi:type="dcterms:W3CDTF">2018-11-17T08:52:32Z</dcterms:modified>
</cp:coreProperties>
</file>